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13" y="5029281"/>
            <a:ext cx="11125200" cy="914400"/>
          </a:xfrm>
        </p:spPr>
        <p:txBody>
          <a:bodyPr/>
          <a:lstStyle/>
          <a:p>
            <a:r>
              <a:rPr lang="en-US" dirty="0" smtClean="0"/>
              <a:t>Conversation Class</a:t>
            </a:r>
            <a:endParaRPr lang="en-US" dirty="0"/>
          </a:p>
        </p:txBody>
      </p:sp>
      <p:pic>
        <p:nvPicPr>
          <p:cNvPr id="8" name="Picture 4" descr="man performing guitar while singing front of stage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54380" y="254000"/>
            <a:ext cx="157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Lyrics</a:t>
            </a:r>
            <a:endParaRPr lang="en-US" sz="4800" dirty="0"/>
          </a:p>
        </p:txBody>
      </p:sp>
      <p:pic>
        <p:nvPicPr>
          <p:cNvPr id="10" name="Picture 6" descr="7 Steps to Problem Solvin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r="235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pisode 18: How To Boost Your Creativity – Research Digest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53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Why media education in schools needs to be about much more th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4402587"/>
            <a:ext cx="2895267" cy="1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當個創世神- 維基百科，自由的百科全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42" y="3821812"/>
            <a:ext cx="2095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2" name="Picture 2" descr="IMG_0096 | Modern classroom, Learning spaces, Space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96333"/>
            <a:ext cx="3905956" cy="292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earn! experience! live! : Teaching Metap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9" y="188117"/>
            <a:ext cx="5193242" cy="28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笑話1+1=??? ~ 文章小部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3937000"/>
            <a:ext cx="3862871" cy="21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麥當勞銅板輕鬆點|麥當勞1+1=50菜單麥當勞甜心卡2018 麥當勞甜心卡2019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000624"/>
            <a:ext cx="1882892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ducation Quotes Chinese Proverb www.picsmeme.com | Educatio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3937000"/>
            <a:ext cx="2308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75 Chinese Proverbs, Sayings &amp; Quotes on Family, Life &amp; Health (2019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1" y="3554961"/>
            <a:ext cx="2377149" cy="2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12 famous Confucius quotes on education and learning - OpenLear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21" y="3136993"/>
            <a:ext cx="2174568" cy="14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41473</TotalTime>
  <Words>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21</cp:revision>
  <cp:lastPrinted>2019-07-16T05:13:32Z</cp:lastPrinted>
  <dcterms:created xsi:type="dcterms:W3CDTF">2019-07-16T04:55:45Z</dcterms:created>
  <dcterms:modified xsi:type="dcterms:W3CDTF">2020-08-19T07:46:47Z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